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4"/>
  </p:notesMasterIdLst>
  <p:sldIdLst>
    <p:sldId id="258" r:id="rId2"/>
    <p:sldId id="288" r:id="rId3"/>
    <p:sldId id="257" r:id="rId4"/>
    <p:sldId id="301" r:id="rId5"/>
    <p:sldId id="267" r:id="rId6"/>
    <p:sldId id="273" r:id="rId7"/>
    <p:sldId id="299" r:id="rId8"/>
    <p:sldId id="300" r:id="rId9"/>
    <p:sldId id="260" r:id="rId10"/>
    <p:sldId id="259" r:id="rId11"/>
    <p:sldId id="285" r:id="rId12"/>
    <p:sldId id="297" r:id="rId13"/>
    <p:sldId id="298" r:id="rId14"/>
    <p:sldId id="304" r:id="rId15"/>
    <p:sldId id="268" r:id="rId16"/>
    <p:sldId id="302" r:id="rId17"/>
    <p:sldId id="277" r:id="rId18"/>
    <p:sldId id="262" r:id="rId19"/>
    <p:sldId id="303" r:id="rId20"/>
    <p:sldId id="263" r:id="rId21"/>
    <p:sldId id="264" r:id="rId22"/>
    <p:sldId id="265" r:id="rId23"/>
    <p:sldId id="266" r:id="rId24"/>
    <p:sldId id="269" r:id="rId25"/>
    <p:sldId id="270" r:id="rId26"/>
    <p:sldId id="271" r:id="rId27"/>
    <p:sldId id="272" r:id="rId28"/>
    <p:sldId id="275" r:id="rId29"/>
    <p:sldId id="276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90" r:id="rId39"/>
    <p:sldId id="291" r:id="rId40"/>
    <p:sldId id="292" r:id="rId41"/>
    <p:sldId id="293" r:id="rId42"/>
    <p:sldId id="29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135" dt="2021-03-10T19:27:57.967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0T19:27:57.967" v="7874"/>
      <pc:docMkLst>
        <pc:docMk/>
      </pc:docMkLst>
      <pc:sldChg chg="addSp delSp modSp mod modTransition delAnim modAnim">
        <pc:chgData name="Antonio" userId="d42371d61bd3278c" providerId="LiveId" clId="{65053BE9-787B-4515-813C-E9B30483B14C}" dt="2021-03-10T19:11:34.575" v="6896" actId="478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10T19:22:47.641" v="7605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8T22:48:42.270" v="686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22:48:42.270" v="6862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">
        <pc:chgData name="Antonio" userId="d42371d61bd3278c" providerId="LiveId" clId="{65053BE9-787B-4515-813C-E9B30483B14C}" dt="2021-03-10T19:14:01.740" v="6924" actId="1076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2:48:42.270" v="6862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22:48:42.270" v="686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22:48:42.270" v="6862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22:48:42.270" v="6862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22:49:48.602" v="6884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22:49:10.708" v="6883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">
        <pc:chgData name="Antonio" userId="d42371d61bd3278c" providerId="LiveId" clId="{65053BE9-787B-4515-813C-E9B30483B14C}" dt="2021-03-10T19:27:57.967" v="7874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">
        <pc:chgData name="Antonio" userId="d42371d61bd3278c" providerId="LiveId" clId="{65053BE9-787B-4515-813C-E9B30483B14C}" dt="2021-03-10T19:12:26.031" v="6900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0T19:11:11.169" v="6889" actId="1076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">
        <pc:chgData name="Antonio" userId="d42371d61bd3278c" providerId="LiveId" clId="{65053BE9-787B-4515-813C-E9B30483B14C}" dt="2021-03-10T19:14:28.615" v="6926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SiteInstitucional_Hephaestos/HTML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06549" y="3080297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1026" name="Picture 2" descr="https://cdn.discordapp.com/attachments/811700769497022524/81937521930194128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8" y="1352143"/>
            <a:ext cx="7649692" cy="36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35175003"/>
              </p:ext>
            </p:extLst>
          </p:nvPr>
        </p:nvGraphicFramePr>
        <p:xfrm>
          <a:off x="795174" y="1564759"/>
          <a:ext cx="7761600" cy="33966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146642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>
            <a:hlinkClick r:id="rId3" action="ppaction://hlinkfile"/>
          </p:cNvPr>
          <p:cNvPicPr preferRelativeResize="0"/>
          <p:nvPr/>
        </p:nvPicPr>
        <p:blipFill rotWithShape="1">
          <a:blip r:embed="rId4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 e negra;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40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Propicio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1468</Words>
  <Application>Microsoft Office PowerPoint</Application>
  <PresentationFormat>On-screen Show (16:9)</PresentationFormat>
  <Paragraphs>389</Paragraphs>
  <Slides>42</Slides>
  <Notes>39</Notes>
  <HiddenSlides>24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Arial</vt:lpstr>
      <vt:lpstr>Montserrat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Processo de armazenamento</vt:lpstr>
      <vt:lpstr>Desafios</vt:lpstr>
      <vt:lpstr>PowerPoint Presentation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PowerPoint Presentation</vt:lpstr>
      <vt:lpstr>Obrigado!</vt:lpstr>
      <vt:lpstr>Requisitos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WESLEY PATERNEZI</cp:lastModifiedBy>
  <cp:revision>9</cp:revision>
  <dcterms:modified xsi:type="dcterms:W3CDTF">2021-03-11T17:38:34Z</dcterms:modified>
</cp:coreProperties>
</file>